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4" r:id="rId6"/>
    <p:sldId id="265" r:id="rId7"/>
    <p:sldId id="261" r:id="rId8"/>
    <p:sldId id="259" r:id="rId9"/>
    <p:sldId id="260" r:id="rId10"/>
    <p:sldId id="262" r:id="rId11"/>
  </p:sldIdLst>
  <p:sldSz cx="9144000" cy="7315200"/>
  <p:notesSz cx="9144000" cy="7315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8"/>
    <p:restoredTop sz="94651"/>
  </p:normalViewPr>
  <p:slideViewPr>
    <p:cSldViewPr showGuides="1">
      <p:cViewPr>
        <p:scale>
          <a:sx n="81" d="100"/>
          <a:sy n="81" d="100"/>
        </p:scale>
        <p:origin x="2440" y="140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DFB21F-BEC3-914E-9061-76FF01D24D68}"/>
              </a:ext>
            </a:extLst>
          </p:cNvPr>
          <p:cNvSpPr txBox="1"/>
          <p:nvPr/>
        </p:nvSpPr>
        <p:spPr>
          <a:xfrm>
            <a:off x="3276600" y="2590800"/>
            <a:ext cx="243323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err="1"/>
              <a:t>Params</a:t>
            </a:r>
            <a:r>
              <a:rPr lang="en-US" sz="3400" b="1" dirty="0"/>
              <a:t> [3 5]</a:t>
            </a:r>
          </a:p>
          <a:p>
            <a:endParaRPr lang="en-US" sz="3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7158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dia File" descr="image-2-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228600"/>
            <a:ext cx="9144000" cy="6858000"/>
          </a:xfrm>
          <a:prstGeom prst="rect">
            <a:avLst/>
          </a:prstGeom>
        </p:spPr>
      </p:pic>
      <p:pic>
        <p:nvPicPr>
          <p:cNvPr id="3" name="Media File" descr="image-2-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228600"/>
            <a:ext cx="9144000" cy="6858000"/>
          </a:xfrm>
          <a:prstGeom prst="rect">
            <a:avLst/>
          </a:prstGeom>
        </p:spPr>
      </p:pic>
      <p:pic>
        <p:nvPicPr>
          <p:cNvPr id="4" name="Media File" descr="image-2-4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edia File" descr="image-3-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1C7E84A-A4B7-F64D-9AED-428DDF438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96200" y="228600"/>
            <a:ext cx="9048750" cy="7239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A420C7F-B60C-8046-A92A-1B20CAC5C29C}"/>
              </a:ext>
            </a:extLst>
          </p:cNvPr>
          <p:cNvSpPr/>
          <p:nvPr/>
        </p:nvSpPr>
        <p:spPr>
          <a:xfrm>
            <a:off x="3707789" y="3472934"/>
            <a:ext cx="30348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err="1"/>
              <a:t>Params</a:t>
            </a:r>
            <a:r>
              <a:rPr lang="en-US" sz="3600" b="1" dirty="0"/>
              <a:t> [300 5]</a:t>
            </a:r>
          </a:p>
        </p:txBody>
      </p:sp>
    </p:spTree>
    <p:extLst>
      <p:ext uri="{BB962C8B-B14F-4D97-AF65-F5344CB8AC3E}">
        <p14:creationId xmlns:p14="http://schemas.microsoft.com/office/powerpoint/2010/main" val="3575303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7DEE3D-DD00-044A-8417-DED0FC836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-31531"/>
            <a:ext cx="914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5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9A88E2-81FC-DF4E-9F0E-25054CB84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8921750" cy="713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69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034F2F-5530-9D47-89B6-0A13116C1377}"/>
              </a:ext>
            </a:extLst>
          </p:cNvPr>
          <p:cNvSpPr txBox="1"/>
          <p:nvPr/>
        </p:nvSpPr>
        <p:spPr>
          <a:xfrm>
            <a:off x="3276600" y="2590800"/>
            <a:ext cx="4599529" cy="37548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 err="1"/>
              <a:t>Params</a:t>
            </a:r>
            <a:r>
              <a:rPr lang="en-US" sz="3400" b="1" dirty="0"/>
              <a:t> [120 15]</a:t>
            </a:r>
          </a:p>
          <a:p>
            <a:endParaRPr lang="en-US" sz="3400" b="1" dirty="0"/>
          </a:p>
          <a:p>
            <a:r>
              <a:rPr lang="en-US" sz="3400" b="1" dirty="0"/>
              <a:t> Bandwidth = 2</a:t>
            </a:r>
          </a:p>
          <a:p>
            <a:endParaRPr lang="en-US" sz="3400" b="1" dirty="0"/>
          </a:p>
          <a:p>
            <a:endParaRPr lang="en-US" sz="3400" b="1" dirty="0"/>
          </a:p>
          <a:p>
            <a:r>
              <a:rPr lang="en-US" sz="3400" b="1" dirty="0"/>
              <a:t>Looks similar to [300 15]</a:t>
            </a:r>
          </a:p>
          <a:p>
            <a:endParaRPr lang="en-US" sz="3400" b="1" dirty="0"/>
          </a:p>
        </p:txBody>
      </p:sp>
    </p:spTree>
    <p:extLst>
      <p:ext uri="{BB962C8B-B14F-4D97-AF65-F5344CB8AC3E}">
        <p14:creationId xmlns:p14="http://schemas.microsoft.com/office/powerpoint/2010/main" val="2312669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1AB7DC-9CA7-AF48-ADC3-648A6211E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240" y="177800"/>
            <a:ext cx="8921750" cy="713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27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C5860B-B88E-EF40-92D9-22CF59245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0"/>
            <a:ext cx="8892340" cy="746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65525"/>
      </p:ext>
    </p:extLst>
  </p:cSld>
  <p:clrMapOvr>
    <a:masterClrMapping/>
  </p:clrMapOvr>
</p:sld>
</file>

<file path=ppt/theme/theme1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portToPPTX Blank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Words>26</Words>
  <Application>Microsoft Macintosh PowerPoint</Application>
  <PresentationFormat>Custom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exportToPPTX Blank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</dc:title>
  <dc:subject/>
  <dc:creator>exportToPPTX</dc:creator>
  <cp:keywords/>
  <dc:description/>
  <cp:lastModifiedBy>Shirvalkar, Prasad</cp:lastModifiedBy>
  <cp:revision>7</cp:revision>
  <dcterms:created xsi:type="dcterms:W3CDTF">2018-03-14T18:14:28Z</dcterms:created>
  <dcterms:modified xsi:type="dcterms:W3CDTF">2018-03-15T01:47:33Z</dcterms:modified>
</cp:coreProperties>
</file>